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02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4BB79-A71A-65E4-E38A-1DCDB95F2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8B0973C-1F44-E06C-58C8-B48C32084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5BAA8E-87E4-8B29-11D6-10B45208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7CD9-BE57-434A-941A-E0CD92C99152}" type="datetimeFigureOut">
              <a:rPr lang="de-CH" smtClean="0"/>
              <a:t>24.09.2025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8D75B6-A387-EFBB-CFFA-B1B2AEC96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FF7910-0C1C-CC23-3386-975DF691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D2AB-793E-4735-8DA5-BF27D610B8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3024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0F5D2-0C73-60AB-470D-B94A2D39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3E3B5BB-8760-3AAF-7191-007AED29F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5F4A92-B8FC-523A-F77F-F3EB999C3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7CD9-BE57-434A-941A-E0CD92C99152}" type="datetimeFigureOut">
              <a:rPr lang="de-CH" smtClean="0"/>
              <a:t>24.09.2025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573D0B-53C9-E697-0B26-5BFD15F84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1AF050-6B02-20AA-5775-C9B28B0C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D2AB-793E-4735-8DA5-BF27D610B8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326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404763E-7897-56AE-5D70-19ABE06A55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5DD0386-EE99-8FCB-A5F6-066DFA0A5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5D396A-CC9C-43C3-B3D3-E30BFEF6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7CD9-BE57-434A-941A-E0CD92C99152}" type="datetimeFigureOut">
              <a:rPr lang="de-CH" smtClean="0"/>
              <a:t>24.09.2025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53DB19-A5FB-1605-ABB3-39A019B1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073083-FCC5-5EAF-ABFF-2AAC5EA0D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D2AB-793E-4735-8DA5-BF27D610B8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6355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DD12E-3B2B-BE2C-2406-2BA7131B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AF73F7-B70D-05CB-A38B-1883010AE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D62620-520F-4E6D-7B6F-66F34EF0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7CD9-BE57-434A-941A-E0CD92C99152}" type="datetimeFigureOut">
              <a:rPr lang="de-CH" smtClean="0"/>
              <a:t>24.09.2025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15444E-B440-0D88-FCA0-CFBEEF8B0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C66093-844B-1792-B417-5EF4167C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D2AB-793E-4735-8DA5-BF27D610B8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808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262090-F348-519C-1ABC-E32ABB6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FBE499-CE89-0EEE-3F21-84C588F65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0E1DCB-4C64-B33C-081F-0F41CD09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7CD9-BE57-434A-941A-E0CD92C99152}" type="datetimeFigureOut">
              <a:rPr lang="de-CH" smtClean="0"/>
              <a:t>24.09.2025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3079E0-9ACC-D4BB-FA0E-54425E065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E7FFAD-6E06-DAE9-F40B-C568FF89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D2AB-793E-4735-8DA5-BF27D610B8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2161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44B1D-A672-7FB9-E192-B9F89A34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DBBCC5-0255-47B6-6E8F-E2D5F086A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24546D-3531-3A55-3B77-6D5029043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049F43E-B2BF-169C-E9E7-83E5D5982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7CD9-BE57-434A-941A-E0CD92C99152}" type="datetimeFigureOut">
              <a:rPr lang="de-CH" smtClean="0"/>
              <a:t>24.09.2025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9E03981-2EFA-3697-D0A4-D9193BB28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B3CB7E-84B6-C6CD-53FE-CF26480F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D2AB-793E-4735-8DA5-BF27D610B8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964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05C67-A69F-90D1-E822-C461587A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9055B7-D3A6-0D41-1553-0FE0F54C4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3DED60-6905-7221-6402-3E2B31099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1166D4-26B3-0F35-D5E5-58E0489CC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4751AE7-C570-D67C-8DEF-AE5F39F32C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A22570B-9EE9-11CB-A75A-D757A3F0E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7CD9-BE57-434A-941A-E0CD92C99152}" type="datetimeFigureOut">
              <a:rPr lang="de-CH" smtClean="0"/>
              <a:t>24.09.2025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4886BEB-2771-1ADC-BC7C-0F49AA0A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44A7CCE-731F-D427-5629-A8515FFB6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D2AB-793E-4735-8DA5-BF27D610B8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809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09DE1-BB59-B65D-5EE8-2669E3E4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C8039E-03EE-C1D6-B624-10A5320A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7CD9-BE57-434A-941A-E0CD92C99152}" type="datetimeFigureOut">
              <a:rPr lang="de-CH" smtClean="0"/>
              <a:t>24.09.2025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C7140F-7759-254B-A935-59D62AD8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0CF1ADC-1D11-8466-D01A-BDA9C6E20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D2AB-793E-4735-8DA5-BF27D610B8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169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8AB816-A35B-A617-22EE-7A129E46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7CD9-BE57-434A-941A-E0CD92C99152}" type="datetimeFigureOut">
              <a:rPr lang="de-CH" smtClean="0"/>
              <a:t>24.09.2025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8483C03-08E9-7F68-FA2A-4453A02DD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20DDFA-56F5-B0D8-8C8D-2CBE8805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D2AB-793E-4735-8DA5-BF27D610B8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52201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E8512-8603-863B-FEF5-D1E06DFB1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CDCFC3-D381-1866-6823-83667E474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5AF56F-3B55-4910-A2D9-8F6499A5C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ACBEBF-2000-6A3E-D794-F9C989E3C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7CD9-BE57-434A-941A-E0CD92C99152}" type="datetimeFigureOut">
              <a:rPr lang="de-CH" smtClean="0"/>
              <a:t>24.09.2025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B2BA772-A64B-E402-5589-33D11D65D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ACF5F15-662F-9420-6796-027FC69B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D2AB-793E-4735-8DA5-BF27D610B8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7165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0BD4A-E4DB-BDA8-95D7-743C430D9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EDE0BCF-6713-66D8-E077-6609DCCEF7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16E69D-81C8-E6B8-FE6E-674D68E76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BA954C-5E83-BFF1-06BC-BB67834DD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7CD9-BE57-434A-941A-E0CD92C99152}" type="datetimeFigureOut">
              <a:rPr lang="de-CH" smtClean="0"/>
              <a:t>24.09.2025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F04B10D-08EE-17FD-8CA9-3F77B23A8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D9F7E8A-1AD0-C958-38D9-CF65B0D5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D2AB-793E-4735-8DA5-BF27D610B8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1631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52ACF55-06AA-F467-AA23-E1435FCC6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A34832-10DA-ECAC-A5F8-E1B6897F3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4322C3-13C0-4E2C-D979-3B5F8271D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0D7CD9-BE57-434A-941A-E0CD92C99152}" type="datetimeFigureOut">
              <a:rPr lang="de-CH" smtClean="0"/>
              <a:t>24.09.2025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534E21-3215-A44A-BCAE-59B718953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A6CED5-A2F5-12E5-22D5-3565AF395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97D2AB-793E-4735-8DA5-BF27D610B8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1692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8147F5-9B50-5AEF-3A27-D36F83E74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Ferienwohnung Tessin kaufen Muralto 9 Min. vom Bahnhof Locarno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8811502-759B-01B8-B65C-64DAE92F21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Der Eigentümer verkauft selber, Infos und Führung F.S.</a:t>
            </a:r>
          </a:p>
        </p:txBody>
      </p:sp>
    </p:spTree>
    <p:extLst>
      <p:ext uri="{BB962C8B-B14F-4D97-AF65-F5344CB8AC3E}">
        <p14:creationId xmlns:p14="http://schemas.microsoft.com/office/powerpoint/2010/main" val="422400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erienwohnung locarno tessin (7)">
            <a:extLst>
              <a:ext uri="{FF2B5EF4-FFF2-40B4-BE49-F238E27FC236}">
                <a16:creationId xmlns:a16="http://schemas.microsoft.com/office/drawing/2014/main" id="{A386E939-648B-E846-A648-D62A7510C6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0"/>
            <a:ext cx="568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54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erienwohnung locarno tessin (8)">
            <a:extLst>
              <a:ext uri="{FF2B5EF4-FFF2-40B4-BE49-F238E27FC236}">
                <a16:creationId xmlns:a16="http://schemas.microsoft.com/office/drawing/2014/main" id="{9491ED2E-831C-68BA-B8D9-5A7999089E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50" y="0"/>
            <a:ext cx="633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16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erienwohnung locarno tessin (9)">
            <a:extLst>
              <a:ext uri="{FF2B5EF4-FFF2-40B4-BE49-F238E27FC236}">
                <a16:creationId xmlns:a16="http://schemas.microsoft.com/office/drawing/2014/main" id="{A5422FA6-AA4D-5070-A367-CE3526F43B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63" y="0"/>
            <a:ext cx="4968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56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erienwohnung locarno tessin (10)">
            <a:extLst>
              <a:ext uri="{FF2B5EF4-FFF2-40B4-BE49-F238E27FC236}">
                <a16:creationId xmlns:a16="http://schemas.microsoft.com/office/drawing/2014/main" id="{5CB436F9-4BD2-6D74-3847-601B0E7BC1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25" y="0"/>
            <a:ext cx="7929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92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erienwohnung locarno tessin (11)">
            <a:extLst>
              <a:ext uri="{FF2B5EF4-FFF2-40B4-BE49-F238E27FC236}">
                <a16:creationId xmlns:a16="http://schemas.microsoft.com/office/drawing/2014/main" id="{CBB825AD-582C-CC68-F31F-3E406E2D85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3" y="0"/>
            <a:ext cx="5337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31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erienwohnung locarno tessin (12)">
            <a:extLst>
              <a:ext uri="{FF2B5EF4-FFF2-40B4-BE49-F238E27FC236}">
                <a16:creationId xmlns:a16="http://schemas.microsoft.com/office/drawing/2014/main" id="{7B8395E6-D09A-B973-0E91-8B753F519F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038" y="0"/>
            <a:ext cx="6003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99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erienwohnung locarno tessin (13)">
            <a:extLst>
              <a:ext uri="{FF2B5EF4-FFF2-40B4-BE49-F238E27FC236}">
                <a16:creationId xmlns:a16="http://schemas.microsoft.com/office/drawing/2014/main" id="{34C3DE55-FC57-5629-E278-41CC8DD87B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50" y="0"/>
            <a:ext cx="557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27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erienwohnung locarno tessin (14)">
            <a:extLst>
              <a:ext uri="{FF2B5EF4-FFF2-40B4-BE49-F238E27FC236}">
                <a16:creationId xmlns:a16="http://schemas.microsoft.com/office/drawing/2014/main" id="{CCBA7F1F-6AC2-36C2-938B-01C625063A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13" y="0"/>
            <a:ext cx="521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15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50924_142731">
            <a:extLst>
              <a:ext uri="{FF2B5EF4-FFF2-40B4-BE49-F238E27FC236}">
                <a16:creationId xmlns:a16="http://schemas.microsoft.com/office/drawing/2014/main" id="{6B5039F0-6A0D-E25C-ADD8-73E5E171DE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13" y="0"/>
            <a:ext cx="6300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3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50924_142816">
            <a:extLst>
              <a:ext uri="{FF2B5EF4-FFF2-40B4-BE49-F238E27FC236}">
                <a16:creationId xmlns:a16="http://schemas.microsoft.com/office/drawing/2014/main" id="{E9547966-2E6C-158D-1BD9-8526FAA5CA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0"/>
            <a:ext cx="924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20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erienwohnung locarno tessin (1)">
            <a:extLst>
              <a:ext uri="{FF2B5EF4-FFF2-40B4-BE49-F238E27FC236}">
                <a16:creationId xmlns:a16="http://schemas.microsoft.com/office/drawing/2014/main" id="{60C29601-BB6D-30D7-EAC2-54975E6D71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8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erienwohnung locarno tessin (2)">
            <a:extLst>
              <a:ext uri="{FF2B5EF4-FFF2-40B4-BE49-F238E27FC236}">
                <a16:creationId xmlns:a16="http://schemas.microsoft.com/office/drawing/2014/main" id="{47227B76-1875-E4BD-5983-5A37874C2C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88" y="0"/>
            <a:ext cx="9596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68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erienwohnung locarno tessin (3)">
            <a:extLst>
              <a:ext uri="{FF2B5EF4-FFF2-40B4-BE49-F238E27FC236}">
                <a16:creationId xmlns:a16="http://schemas.microsoft.com/office/drawing/2014/main" id="{3539F6D3-34C6-EDA3-9823-34E90B0583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0"/>
            <a:ext cx="543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9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erienwohnung locarno tessin (4)">
            <a:extLst>
              <a:ext uri="{FF2B5EF4-FFF2-40B4-BE49-F238E27FC236}">
                <a16:creationId xmlns:a16="http://schemas.microsoft.com/office/drawing/2014/main" id="{B0895287-B13C-89AE-6A70-3621AFD33F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25" y="0"/>
            <a:ext cx="5289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erienwohnung locarno tessin (5)">
            <a:extLst>
              <a:ext uri="{FF2B5EF4-FFF2-40B4-BE49-F238E27FC236}">
                <a16:creationId xmlns:a16="http://schemas.microsoft.com/office/drawing/2014/main" id="{8DB1ECF4-1B70-ED5E-3412-91B57E5AF2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3" y="0"/>
            <a:ext cx="5667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90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erienwohnung locarno tessin (6)">
            <a:extLst>
              <a:ext uri="{FF2B5EF4-FFF2-40B4-BE49-F238E27FC236}">
                <a16:creationId xmlns:a16="http://schemas.microsoft.com/office/drawing/2014/main" id="{0663E4BA-491C-4191-48DA-2984244B05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3" y="0"/>
            <a:ext cx="533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16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Breitbild</PresentationFormat>
  <Paragraphs>2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</vt:lpstr>
      <vt:lpstr>Ferienwohnung Tessin kaufen Muralto 9 Min. vom Bahnhof Locarno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Jürg Krämer</dc:creator>
  <cp:lastModifiedBy>Jürg Krämer</cp:lastModifiedBy>
  <cp:revision>1</cp:revision>
  <dcterms:created xsi:type="dcterms:W3CDTF">2025-09-24T13:36:03Z</dcterms:created>
  <dcterms:modified xsi:type="dcterms:W3CDTF">2025-09-24T13:38:47Z</dcterms:modified>
</cp:coreProperties>
</file>